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cd220e67ec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cd220e67ec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cd220e67ec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cd220e67ec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cd220e67ec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cd220e67ec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cd220e67ec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cd220e67ec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cd220e67ec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cd220e67ec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cd220e67ec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cd220e67ec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cd220e67ec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cd220e67ec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cd220e67ec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2cd220e67ec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cd220e67ec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cd220e67ec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jpg"/><Relationship Id="rId4" Type="http://schemas.openxmlformats.org/officeDocument/2006/relationships/image" Target="../media/image23.jpg"/><Relationship Id="rId5" Type="http://schemas.openxmlformats.org/officeDocument/2006/relationships/image" Target="../media/image22.jpg"/><Relationship Id="rId6" Type="http://schemas.openxmlformats.org/officeDocument/2006/relationships/image" Target="../media/image2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Relationship Id="rId4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jpg"/><Relationship Id="rId4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Relationship Id="rId4" Type="http://schemas.openxmlformats.org/officeDocument/2006/relationships/image" Target="../media/image7.jpg"/><Relationship Id="rId5" Type="http://schemas.openxmlformats.org/officeDocument/2006/relationships/image" Target="../media/image6.jpg"/><Relationship Id="rId6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Relationship Id="rId4" Type="http://schemas.openxmlformats.org/officeDocument/2006/relationships/image" Target="../media/image1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Relationship Id="rId4" Type="http://schemas.openxmlformats.org/officeDocument/2006/relationships/image" Target="../media/image16.jpg"/><Relationship Id="rId5" Type="http://schemas.openxmlformats.org/officeDocument/2006/relationships/image" Target="../media/image13.jpg"/><Relationship Id="rId6" Type="http://schemas.openxmlformats.org/officeDocument/2006/relationships/image" Target="../media/image20.jpg"/><Relationship Id="rId7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88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88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ctr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88">
                <a:solidFill>
                  <a:srgbClr val="1F1F1F"/>
                </a:solidFill>
                <a:highlight>
                  <a:schemeClr val="lt1"/>
                </a:highlight>
              </a:rPr>
              <a:t>Bonjour de la 6e à l'école primaire de Monkhouse</a:t>
            </a: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0550" y="2961200"/>
            <a:ext cx="4105275" cy="111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SzPct val="41422"/>
              <a:buNone/>
            </a:pPr>
            <a:r>
              <a:rPr lang="en" sz="2655">
                <a:solidFill>
                  <a:srgbClr val="1F1F1F"/>
                </a:solidFill>
                <a:highlight>
                  <a:schemeClr val="lt1"/>
                </a:highlight>
              </a:rPr>
              <a:t>Où est notre école ? </a:t>
            </a:r>
            <a:r>
              <a:rPr lang="en" sz="2220"/>
              <a:t>On the North East Coast of England</a:t>
            </a:r>
            <a:endParaRPr sz="2220"/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SzPct val="41422"/>
              <a:buNone/>
            </a:pPr>
            <a:r>
              <a:t/>
            </a:r>
            <a:endParaRPr sz="2655">
              <a:solidFill>
                <a:srgbClr val="1F1F1F"/>
              </a:solidFill>
              <a:highlight>
                <a:schemeClr val="lt1"/>
              </a:highlight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4015609" cy="382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51400" y="1699500"/>
            <a:ext cx="4445949" cy="2322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3384600" cy="417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244">
                <a:solidFill>
                  <a:srgbClr val="1F1F1F"/>
                </a:solidFill>
                <a:highlight>
                  <a:schemeClr val="lt1"/>
                </a:highlight>
              </a:rPr>
              <a:t>L'entrée de notre école</a:t>
            </a:r>
            <a:endParaRPr sz="3244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44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66">
                <a:solidFill>
                  <a:srgbClr val="1F1F1F"/>
                </a:solidFill>
                <a:highlight>
                  <a:schemeClr val="lt1"/>
                </a:highlight>
              </a:rPr>
              <a:t>Wallington Avenue, North Shields, </a:t>
            </a:r>
            <a:endParaRPr sz="2466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66">
                <a:solidFill>
                  <a:srgbClr val="1F1F1F"/>
                </a:solidFill>
                <a:highlight>
                  <a:schemeClr val="lt1"/>
                </a:highlight>
              </a:rPr>
              <a:t>Tyne &amp; Wear. </a:t>
            </a:r>
            <a:endParaRPr sz="2466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4594"/>
              <a:buFont typeface="Arial"/>
              <a:buNone/>
            </a:pPr>
            <a:r>
              <a:rPr lang="en" sz="2466">
                <a:solidFill>
                  <a:srgbClr val="1F1F1F"/>
                </a:solidFill>
                <a:highlight>
                  <a:schemeClr val="lt1"/>
                </a:highlight>
              </a:rPr>
              <a:t>NE30 3SH England</a:t>
            </a:r>
            <a:endParaRPr sz="2466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58175" y="377500"/>
            <a:ext cx="4774125" cy="4774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8366"/>
              <a:buFont typeface="Arial"/>
              <a:buNone/>
            </a:pPr>
            <a:r>
              <a:rPr lang="en" sz="3877">
                <a:solidFill>
                  <a:srgbClr val="1F1F1F"/>
                </a:solidFill>
                <a:highlight>
                  <a:schemeClr val="lt1"/>
                </a:highlight>
              </a:rPr>
              <a:t>Nos zones scolaires</a:t>
            </a:r>
            <a:endParaRPr sz="3877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Couloirs  					Salle de déjeuner</a:t>
            </a:r>
            <a:endParaRPr sz="2500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Aire de jeux					salles de classe</a:t>
            </a:r>
            <a:endParaRPr sz="2500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Centre de bien-être		Salle d'éducation physique</a:t>
            </a:r>
            <a:endParaRPr sz="2500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La salle de musique			Salle d'art</a:t>
            </a:r>
            <a:endParaRPr sz="2200"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152400" y="276075"/>
            <a:ext cx="4315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9203"/>
              <a:buFont typeface="Arial"/>
              <a:buNone/>
            </a:pPr>
            <a:r>
              <a:rPr lang="en" sz="3766">
                <a:solidFill>
                  <a:srgbClr val="1F1F1F"/>
                </a:solidFill>
                <a:highlight>
                  <a:schemeClr val="lt1"/>
                </a:highlight>
              </a:rPr>
              <a:t>Nous aimons lire</a:t>
            </a:r>
            <a:endParaRPr sz="3766">
              <a:solidFill>
                <a:srgbClr val="1F1F1F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1399" y="127225"/>
            <a:ext cx="3438824" cy="4585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125"/>
            <a:ext cx="2287949" cy="305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7"/>
          <p:cNvPicPr preferRelativeResize="0"/>
          <p:nvPr/>
        </p:nvPicPr>
        <p:blipFill rotWithShape="1">
          <a:blip r:embed="rId5">
            <a:alphaModFix/>
          </a:blip>
          <a:srcRect b="9546" l="0" r="0" t="16396"/>
          <a:stretch/>
        </p:blipFill>
        <p:spPr>
          <a:xfrm>
            <a:off x="2592750" y="2571750"/>
            <a:ext cx="2376250" cy="2346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 rotWithShape="1">
          <a:blip r:embed="rId6">
            <a:alphaModFix/>
          </a:blip>
          <a:srcRect b="15688" l="24545" r="0" t="12046"/>
          <a:stretch/>
        </p:blipFill>
        <p:spPr>
          <a:xfrm>
            <a:off x="2838898" y="928409"/>
            <a:ext cx="2287949" cy="1643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4000"/>
              <a:buFont typeface="Arial"/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Couloirs</a:t>
            </a:r>
            <a:endParaRPr/>
          </a:p>
        </p:txBody>
      </p:sp>
      <p:sp>
        <p:nvSpPr>
          <p:cNvPr id="89" name="Google Shape;89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86363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16249" y="1017725"/>
            <a:ext cx="3403427" cy="4537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4000"/>
              <a:buFont typeface="Arial"/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Centre de bien-être</a:t>
            </a:r>
            <a:endParaRPr/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80863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9"/>
          <p:cNvPicPr preferRelativeResize="0"/>
          <p:nvPr/>
        </p:nvPicPr>
        <p:blipFill rotWithShape="1">
          <a:blip r:embed="rId4">
            <a:alphaModFix/>
          </a:blip>
          <a:srcRect b="9326" l="0" r="8003" t="12297"/>
          <a:stretch/>
        </p:blipFill>
        <p:spPr>
          <a:xfrm>
            <a:off x="682250" y="1112075"/>
            <a:ext cx="3548951" cy="4031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4000"/>
              <a:buFont typeface="Arial"/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Aire de jeux</a:t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2854536" cy="3820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59336" y="1170125"/>
            <a:ext cx="30480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59736" y="1170125"/>
            <a:ext cx="2631864" cy="1973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59736" y="3296423"/>
            <a:ext cx="2259569" cy="1694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Aire de jeux</a:t>
            </a:r>
            <a:endParaRPr/>
          </a:p>
        </p:txBody>
      </p:sp>
      <p:pic>
        <p:nvPicPr>
          <p:cNvPr id="114" name="Google Shape;114;p21"/>
          <p:cNvPicPr preferRelativeResize="0"/>
          <p:nvPr/>
        </p:nvPicPr>
        <p:blipFill rotWithShape="1">
          <a:blip r:embed="rId3">
            <a:alphaModFix/>
          </a:blip>
          <a:srcRect b="26608" l="0" r="0" t="12571"/>
          <a:stretch/>
        </p:blipFill>
        <p:spPr>
          <a:xfrm>
            <a:off x="221475" y="1122950"/>
            <a:ext cx="3842549" cy="3128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6424" y="1170125"/>
            <a:ext cx="4775178" cy="3567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marR="3810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1F1F1F"/>
                </a:solidFill>
                <a:highlight>
                  <a:schemeClr val="lt1"/>
                </a:highlight>
              </a:rPr>
              <a:t>Aire de jeux</a:t>
            </a:r>
            <a:endParaRPr/>
          </a:p>
        </p:txBody>
      </p:sp>
      <p:pic>
        <p:nvPicPr>
          <p:cNvPr id="121" name="Google Shape;121;p22"/>
          <p:cNvPicPr preferRelativeResize="0"/>
          <p:nvPr/>
        </p:nvPicPr>
        <p:blipFill rotWithShape="1">
          <a:blip r:embed="rId3">
            <a:alphaModFix/>
          </a:blip>
          <a:srcRect b="34959" l="0" r="0" t="0"/>
          <a:stretch/>
        </p:blipFill>
        <p:spPr>
          <a:xfrm>
            <a:off x="5806275" y="299275"/>
            <a:ext cx="2854552" cy="2485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01425" y="361813"/>
            <a:ext cx="3159148" cy="2360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63948" y="2936851"/>
            <a:ext cx="2749742" cy="2054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874314"/>
            <a:ext cx="2822380" cy="211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366090" y="2936851"/>
            <a:ext cx="2625510" cy="19614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